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EB Garamond Medium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  <p:embeddedFont>
      <p:font typeface="Public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EHtoVlbC971AJvaGEy50sIzbk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F7C7FC-94E0-4C98-B99E-E3F0C3D250A4}">
  <a:tblStyle styleId="{CDF7C7FC-94E0-4C98-B99E-E3F0C3D250A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customschemas.google.com/relationships/presentationmetadata" Target="metadata"/><Relationship Id="rId30" Type="http://schemas.openxmlformats.org/officeDocument/2006/relationships/font" Target="fonts/PublicSans-boldItalic.fntdata"/><Relationship Id="rId20" Type="http://schemas.openxmlformats.org/officeDocument/2006/relationships/font" Target="fonts/EBGaramondMedium-bold.fntdata"/><Relationship Id="rId22" Type="http://schemas.openxmlformats.org/officeDocument/2006/relationships/font" Target="fonts/EBGaramondMedium-boldItalic.fntdata"/><Relationship Id="rId21" Type="http://schemas.openxmlformats.org/officeDocument/2006/relationships/font" Target="fonts/EBGaramondMedium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8" Type="http://schemas.openxmlformats.org/officeDocument/2006/relationships/font" Target="fonts/PublicSans-bold.fntdata"/><Relationship Id="rId27" Type="http://schemas.openxmlformats.org/officeDocument/2006/relationships/font" Target="fonts/PublicSans-regular.fntdata"/><Relationship Id="rId29" Type="http://schemas.openxmlformats.org/officeDocument/2006/relationships/font" Target="fonts/Public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BGaramondMedium-regular.fntdata"/><Relationship Id="rId18" Type="http://schemas.openxmlformats.org/officeDocument/2006/relationships/slide" Target="slides/slide1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6" name="Google Shape;1826;p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139e008f0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9" name="Google Shape;1909;p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5" name="Google Shape;1915;p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3" name="Google Shape;1833;p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1" name="Google Shape;1841;p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8" name="Google Shape;1888;g2139e008f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2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0" name="Google Shape;1700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1" name="Google Shape;1701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2" name="Google Shape;1702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2" name="Google Shape;1712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4" name="Google Shape;1714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5" name="Google Shape;1715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16" name="Google Shape;1716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0" name="Google Shape;1720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2" name="Google Shape;1722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3" name="Google Shape;1723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4" name="Google Shape;1724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5" name="Google Shape;1725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26" name="Google Shape;1726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27" name="Google Shape;1727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0" name="Google Shape;1730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1" name="Google Shape;1731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2" name="Google Shape;1732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3" name="Google Shape;1733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7" name="Google Shape;1737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8" name="Google Shape;1738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9" name="Google Shape;1739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0" name="Google Shape;1740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1" name="Google Shape;1741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2" name="Google Shape;1742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5" name="Google Shape;1745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6" name="Google Shape;1746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7" name="Google Shape;1747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8" name="Google Shape;1748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9" name="Google Shape;1749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3" name="Google Shape;1753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4" name="Google Shape;1754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5" name="Google Shape;1755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8" name="Google Shape;1758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59" name="Google Shape;1759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0" name="Google Shape;1760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1" name="Google Shape;1761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2" name="Google Shape;1762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4" name="Google Shape;1764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67" name="Google Shape;1767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69" name="Google Shape;1769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0" name="Google Shape;1770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3" name="Google Shape;1773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4" name="Google Shape;1774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5" name="Google Shape;1775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77" name="Google Shape;1777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78" name="Google Shape;1778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79" name="Google Shape;1779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0" name="Google Shape;1780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2" name="Google Shape;1782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3" name="Google Shape;1783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4" name="Google Shape;1784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5" name="Google Shape;1785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7" name="Google Shape;1787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8" name="Google Shape;1788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9" name="Google Shape;1789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0" name="Google Shape;1790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3" name="Google Shape;1793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5" name="Google Shape;1795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96" name="Google Shape;1796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7" name="Google Shape;1797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0" name="Google Shape;1800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3" name="Google Shape;1803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4" name="Google Shape;1804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7" name="Google Shape;1807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Google Shape;1809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0" name="Google Shape;1810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1" name="Google Shape;1811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4" name="Google Shape;1814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5" name="Google Shape;1815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6" name="Google Shape;1816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17" name="Google Shape;1817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8" name="Google Shape;1818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9" name="Google Shape;1819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1" name="Google Shape;1821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2" name="Google Shape;1822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8" name="Google Shape;28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" name="Google Shape;34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8" name="Google Shape;38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" name="Google Shape;3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40" name="Google Shape;4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" name="Google Shape;4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" name="Google Shape;4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" name="Google Shape;4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" name="Google Shape;4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" name="Google Shape;4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7" name="Google Shape;4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" name="Google Shape;4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9" name="Google Shape;4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50" name="Google Shape;5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51" name="Google Shape;51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61" name="Google Shape;61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2" name="Google Shape;62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64" name="Google Shape;64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9" name="Google Shape;69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0" name="Google Shape;70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294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68" name="Google Shape;1468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69" name="Google Shape;1469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0" name="Google Shape;1470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1" name="Google Shape;1471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2" name="Google Shape;1472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3" name="Google Shape;1473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5" name="Google Shape;1475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76" name="Google Shape;1476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8" name="Google Shape;1478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9" name="Google Shape;1479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0" name="Google Shape;1480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2" name="Google Shape;1482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3" name="Google Shape;1483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4" name="Google Shape;1484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5" name="Google Shape;1485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6" name="Google Shape;1486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7" name="Google Shape;1487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9" name="Google Shape;1489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90" name="Google Shape;1490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2" name="Google Shape;1492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3" name="Google Shape;1493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4" name="Google Shape;1494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5" name="Google Shape;1495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496" name="Google Shape;1496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7" name="Google Shape;1497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5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0" name="Google Shape;1500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1" name="Google Shape;1501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2" name="Google Shape;1502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3" name="Google Shape;1503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4" name="Google Shape;1504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5" name="Google Shape;1505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06" name="Google Shape;1506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07" name="Google Shape;1507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08" name="Google Shape;1508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1" name="Google Shape;1511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2" name="Google Shape;1512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3" name="Google Shape;1513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4" name="Google Shape;1514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5" name="Google Shape;1515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16" name="Google Shape;1516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7" name="Google Shape;1517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8" name="Google Shape;1518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9" name="Google Shape;1519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2" name="Google Shape;1522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3" name="Google Shape;1523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4" name="Google Shape;1524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5" name="Google Shape;1525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26" name="Google Shape;1526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7" name="Google Shape;1527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8" name="Google Shape;1528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9" name="Google Shape;1529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0" name="Google Shape;1530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3" name="Google Shape;1533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4" name="Google Shape;1534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5" name="Google Shape;1535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37" name="Google Shape;1537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38" name="Google Shape;1538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39" name="Google Shape;1539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0" name="Google Shape;1540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1" name="Google Shape;1541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2" name="Google Shape;1542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3" name="Google Shape;1543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4" name="Google Shape;1544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5" name="Google Shape;1545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8" name="Google Shape;1548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49" name="Google Shape;1549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1" name="Google Shape;1551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2" name="Google Shape;1552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3" name="Google Shape;1553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4" name="Google Shape;1554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6" name="Google Shape;1556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7" name="Google Shape;1557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8" name="Google Shape;1558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9" name="Google Shape;1559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0" name="Google Shape;1560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3" name="Google Shape;1563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4" name="Google Shape;1564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7" name="Google Shape;1567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8" name="Google Shape;1568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570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1" name="Google Shape;1571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2" name="Google Shape;1572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3" name="Google Shape;1573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5" name="Google Shape;1575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6" name="Google Shape;1576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7" name="Google Shape;1577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8" name="Google Shape;1578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9" name="Google Shape;1579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2" name="Google Shape;1582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3" name="Google Shape;1583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6" name="Google Shape;1586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7" name="Google Shape;1587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89" name="Google Shape;1589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590" name="Google Shape;1590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3" name="Google Shape;1593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7" name="Google Shape;1597;p301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598" name="Google Shape;1598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0" name="Google Shape;1600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1" name="Google Shape;1601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2" name="Google Shape;1602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5" name="Google Shape;1605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6" name="Google Shape;1606;p302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08" name="Google Shape;1608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9" name="Google Shape;1609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0" name="Google Shape;1610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1" name="Google Shape;1611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2" name="Google Shape;1612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5" name="Google Shape;1615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16" name="Google Shape;1616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7" name="Google Shape;1617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8" name="Google Shape;1618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9" name="Google Shape;1619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0" name="Google Shape;1620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3" name="Google Shape;1623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5" name="Google Shape;1625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7" name="Google Shape;1627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28" name="Google Shape;1628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9" name="Google Shape;1629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2" name="Google Shape;1632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5" name="Google Shape;1635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6" name="Google Shape;1636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9" name="Google Shape;1639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1" name="Google Shape;1641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2" name="Google Shape;1642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3" name="Google Shape;1643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5" name="Google Shape;1645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47" name="Google Shape;1647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8" name="Google Shape;1648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49" name="Google Shape;1649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1" name="Google Shape;1651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3" name="Google Shape;1653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4" name="Google Shape;1654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5" name="Google Shape;1655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58" name="Google Shape;1658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2" name="Google Shape;1662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4" name="Google Shape;1664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69" name="Google Shape;1669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0" name="Google Shape;1670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2" name="Google Shape;1672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3" name="Google Shape;1673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4" name="Google Shape;1674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5" name="Google Shape;1675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6" name="Google Shape;1676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7" name="Google Shape;1677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0" name="Google Shape;1680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1" name="Google Shape;1681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5" name="Google Shape;1685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6" name="Google Shape;1686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87" name="Google Shape;1687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7" Type="http://schemas.openxmlformats.org/officeDocument/2006/relationships/theme" Target="../theme/theme2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/>
          <p:nvPr>
            <p:ph idx="1" type="body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“CHAT APPLICATION AND WEBSITE”</a:t>
            </a:r>
            <a:endParaRPr/>
          </a:p>
        </p:txBody>
      </p:sp>
      <p:sp>
        <p:nvSpPr>
          <p:cNvPr id="1829" name="Google Shape;1829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descr="Chat" id="1830" name="Google Shape;1830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8" name="Google Shape;1898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9" name="Google Shape;1899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0" name="Google Shape;1900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1" name="Google Shape;1901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2" name="Google Shape;1902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3" name="Google Shape;1903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4" name="Google Shape;1904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5" name="Google Shape;1905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6" name="Google Shape;1906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912" name="Google Shape;1912;p212"/>
          <p:cNvSpPr txBox="1"/>
          <p:nvPr>
            <p:ph idx="2" type="body"/>
          </p:nvPr>
        </p:nvSpPr>
        <p:spPr>
          <a:xfrm>
            <a:off x="3598333" y="1911350"/>
            <a:ext cx="3378200" cy="1083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</a:pPr>
            <a:r>
              <a:rPr lang="en-US"/>
              <a:t>https://github.com/Vidhyaa2002/nm_fullstack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10"/>
          <p:cNvSpPr txBox="1"/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6" name="Google Shape;1836;p210"/>
          <p:cNvSpPr txBox="1"/>
          <p:nvPr>
            <p:ph idx="1" type="body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37" name="Google Shape;1837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8" name="Google Shape;1838;p210"/>
          <p:cNvGraphicFramePr/>
          <p:nvPr/>
        </p:nvGraphicFramePr>
        <p:xfrm>
          <a:off x="144710" y="1959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{CDF7C7FC-94E0-4C98-B99E-E3F0C3D250A4}</a:tableStyleId>
              </a:tblPr>
              <a:tblGrid>
                <a:gridCol w="1739400"/>
                <a:gridCol w="1712525"/>
                <a:gridCol w="827600"/>
              </a:tblGrid>
              <a:tr h="5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2158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VIDHYAA SHREE C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VARSHA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2166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YUKESH 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2153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VAISHNAVI V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4" name="Google Shape;1844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5" name="Google Shape;1845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6" name="Google Shape;1846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9"/>
              <a:buFont typeface="Arial"/>
              <a:buNone/>
            </a:pPr>
            <a:r>
              <a:rPr b="1" i="0" lang="en-US" sz="1829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Background pattern&#10;&#10;Description automatically generated" id="1849" name="Google Shape;1849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0" lang="en-US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i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5" name="Google Shape;1855;p1"/>
          <p:cNvSpPr txBox="1"/>
          <p:nvPr>
            <p:ph idx="2" type="body"/>
          </p:nvPr>
        </p:nvSpPr>
        <p:spPr>
          <a:xfrm>
            <a:off x="135731" y="1194361"/>
            <a:ext cx="4436269" cy="102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purpose of this project is to implement a Java based chat application that will allow users with an internet connection to engage in private and public conversation.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6" name="Google Shape;1856;p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7" name="Google Shape;1857;p1"/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Objective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develop an instant messaging solution to enable users to seamlessly communicate with each other.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app should be very easy to use even for novice person.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3" name="Google Shape;1863;p2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i="0" lang="en-US">
                <a:latin typeface="EB Garamond Medium"/>
                <a:ea typeface="EB Garamond Medium"/>
                <a:cs typeface="EB Garamond Medium"/>
                <a:sym typeface="EB Garamond Medium"/>
              </a:rPr>
              <a:t>Functional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64" name="Google Shape;1864;p2"/>
          <p:cNvSpPr txBox="1"/>
          <p:nvPr>
            <p:ph idx="2" type="body"/>
          </p:nvPr>
        </p:nvSpPr>
        <p:spPr>
          <a:xfrm>
            <a:off x="172902" y="1099644"/>
            <a:ext cx="4361927" cy="3746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User Registration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Login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Add friend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Friend list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Remove friend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Find friend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Block friend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Profile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Send messages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Message status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Delete messages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History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Group chat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Backup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Making call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Logout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i="0" lang="en-US">
                <a:latin typeface="EB Garamond Medium"/>
                <a:ea typeface="EB Garamond Medium"/>
                <a:cs typeface="EB Garamond Medium"/>
                <a:sym typeface="EB Garamond Medium"/>
              </a:rPr>
              <a:t>Non Functional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70" name="Google Shape;1870;p3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Privacy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Robustness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Performance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Usability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Reliability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Supportability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Portability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Encryption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71" name="Google Shape;1871;p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i="0" lang="en-US">
                <a:latin typeface="EB Garamond Medium"/>
                <a:ea typeface="EB Garamond Medium"/>
                <a:cs typeface="EB Garamond Medium"/>
                <a:sym typeface="EB Garamond Medium"/>
              </a:rPr>
              <a:t>Software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77" name="Google Shape;1877;p4"/>
          <p:cNvSpPr txBox="1"/>
          <p:nvPr>
            <p:ph idx="2" type="body"/>
          </p:nvPr>
        </p:nvSpPr>
        <p:spPr>
          <a:xfrm>
            <a:off x="135732" y="1194361"/>
            <a:ext cx="4265186" cy="2649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For user-friendly action, CHAT APPLICATION uses: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Notepad++ - a text editor and source code editor which provides an environment for developing HTML , jsp, javascript.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Operating system such as Windows7,8,xp,linux etc.,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878" name="Google Shape;1878;p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5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i="0" lang="en-US">
                <a:latin typeface="EB Garamond Medium"/>
                <a:ea typeface="EB Garamond Medium"/>
                <a:cs typeface="EB Garamond Medium"/>
                <a:sym typeface="EB Garamond Medium"/>
              </a:rPr>
              <a:t>Hardware Requirements</a:t>
            </a:r>
            <a:endParaRPr i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84" name="Google Shape;1884;p5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128 MB RAM required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Processor with speed of 500MHz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Internet or LAN connection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Mouse (2 or 3 button mouse)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Keyboard (101 key keyboard)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885" name="Google Shape;1885;p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</a:pPr>
            <a:r>
              <a:rPr lang="en-US" sz="1650">
                <a:latin typeface="EB Garamond"/>
                <a:ea typeface="EB Garamond"/>
                <a:cs typeface="EB Garamond"/>
                <a:sym typeface="EB Garamond"/>
              </a:rPr>
              <a:t>SRS for “CHAT APPLICATION AND WEBSITE”</a:t>
            </a:r>
            <a:endParaRPr sz="165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Analyze the source code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Planning app idea based on the source code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Choosing platform either Android or web , Ios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Planning user experience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Adding messaging features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Publishing app on Play store or app store.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91" name="Google Shape;1891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 friendly , easily accessible chat application which is accessible anywhere and anytime</a:t>
            </a:r>
            <a:r>
              <a:rPr b="0" i="0" lang="en-US" sz="1400" u="none" cap="none" strike="noStrike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For making efficient communication among peer groups</a:t>
            </a:r>
            <a:r>
              <a:rPr b="0" i="0" lang="en-US" sz="1400" u="none" cap="none" strike="noStrike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b="0" i="0" sz="1400" u="none" cap="none" strike="noStrike">
              <a:solidFill>
                <a:schemeClr val="lt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